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5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48" r:id="rId5"/>
    <p:sldMasterId id="2147483760" r:id="rId6"/>
    <p:sldMasterId id="2147483736" r:id="rId7"/>
    <p:sldMasterId id="2147483712" r:id="rId8"/>
    <p:sldMasterId id="2147483700" r:id="rId9"/>
  </p:sldMasterIdLst>
  <p:notesMasterIdLst>
    <p:notesMasterId r:id="rId22"/>
  </p:notesMasterIdLst>
  <p:handoutMasterIdLst>
    <p:handoutMasterId r:id="rId23"/>
  </p:handoutMasterIdLst>
  <p:sldIdLst>
    <p:sldId id="256" r:id="rId10"/>
    <p:sldId id="269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8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84E427A-3D55-4303-BF80-6455036E1D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91" autoAdjust="0"/>
  </p:normalViewPr>
  <p:slideViewPr>
    <p:cSldViewPr snapToGrid="0" showGuides="1">
      <p:cViewPr varScale="1">
        <p:scale>
          <a:sx n="111" d="100"/>
          <a:sy n="111" d="100"/>
        </p:scale>
        <p:origin x="594" y="96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  <c:pt idx="4">
                  <c:v>20XX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  <c:pt idx="4">
                  <c:v>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62-4770-80E0-FDF96101C9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7"/>
        <c:overlap val="5"/>
        <c:axId val="361581080"/>
        <c:axId val="361579112"/>
      </c:barChart>
      <c:catAx>
        <c:axId val="361581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79112"/>
        <c:crosses val="autoZero"/>
        <c:auto val="1"/>
        <c:lblAlgn val="ctr"/>
        <c:lblOffset val="100"/>
        <c:noMultiLvlLbl val="0"/>
      </c:catAx>
      <c:valAx>
        <c:axId val="361579112"/>
        <c:scaling>
          <c:orientation val="minMax"/>
          <c:max val="50000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20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 w="12700"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810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8B8B31-1CFE-4A78-A796-40061C1B29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5D168-A009-4B34-B08F-277E0D6AB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47A4C-1800-412B-9042-C93F1924AECC}" type="datetimeFigureOut">
              <a:rPr lang="en-US" smtClean="0"/>
              <a:t>9/30/2024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C826E-30C5-4DD2-97CD-F700F8EBBF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BE32A-EDDE-428D-8FA7-84F681D978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FD62-43B6-432F-96E1-BCDE3916E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83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en-US" noProof="0" smtClean="0"/>
              <a:t>9/30/2024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 dirty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PRESENTATION</a:t>
            </a:r>
            <a:br>
              <a:rPr lang="en-US" noProof="0" dirty="0"/>
            </a:br>
            <a:r>
              <a:rPr lang="en-US" noProof="0" dirty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 dirty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Presentation</a:t>
            </a:r>
            <a:br>
              <a:rPr lang="en-US" noProof="0" dirty="0"/>
            </a:br>
            <a:r>
              <a:rPr lang="en-US" noProof="0" dirty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CHART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Chart Placeholder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5342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TABLE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356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Table Placeholder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1947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C23D1-BE9A-4E52-9BEF-D55C4CB7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5798" y="6386170"/>
            <a:ext cx="307239" cy="343814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BIG IMAGE SLIDE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68B9DC-C6AF-45D4-BBA3-A5EF781EA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VIDEO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lake and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+7 678-555-0128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Alexander Martensson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martensson@example.com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A1271-E1E7-40AB-9552-9B4249544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1178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214E67-DE9D-42F7-B713-798383BBD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021" y="4720036"/>
            <a:ext cx="10117959" cy="1101898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500" b="0" i="0" dirty="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5532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1B00995-C0FC-4EC6-A9B0-828FB28FC4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51147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22F4F2-F130-4DBE-B244-1D59BBE5CD9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4CE5575-876A-4335-83ED-6B346DA1B4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50358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1F82F6E-10E8-4A58-9655-E18D14D790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40863"/>
            <a:ext cx="5157787" cy="66421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6C18E-5BCB-42EF-9310-5BD6E011DF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BA2923F-D123-40C6-A193-B86D683D5B5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40863"/>
            <a:ext cx="5183188" cy="6642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8305C175-94AC-44DD-9321-0A8DBDF22DA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998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09FEF38-E3A7-4527-97CB-AF528BAEBA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0"/>
            <a:ext cx="6172200" cy="5408613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7947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4A7B-1A9D-C187-BB5E-7BB0960DB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E92512-1101-8994-31F7-FBF1E124E3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DBAA8-D391-FEA5-6287-04987CEA60E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MM.DD.20XX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9ED22-456D-A41F-3560-A8DF6812906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9748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1B69B4CE-EB2F-46CF-9A80-64E44E5E9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8307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63062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7776" y="1667974"/>
            <a:ext cx="8156448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84171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84171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77950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01950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3103993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3102450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7040" y="5751926"/>
            <a:ext cx="8877920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5070254"/>
            <a:ext cx="2599199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5070254"/>
            <a:ext cx="371266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976866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4041034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4041034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E5309-FE30-FB3F-B043-7D3B24759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065180-934C-2DD2-C87D-0723B4080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DB556-1292-F13F-6EAC-33023E178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E45DB-BF64-47B8-B3B2-E008E7A38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0A60A-072B-E3B1-D692-8777CE193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4444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3D29A-96F7-689B-5305-92C03845B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46A68-AE37-27C5-9B37-9B57B0D5F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7FFE9-F371-9351-4542-6935A82E4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B5C0F-EFE9-CE99-1BAB-1885A3095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449B0-9E70-97BA-D2A7-2397ECE04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770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FC162-89E5-46BC-D19A-F9087EC65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A198F-D717-6CE5-91FB-62992D505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DF6C1-A369-5405-6F80-2E50BBBE7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D9E5D-C6B3-1B92-2641-AD0D855E9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F39A4-BBDC-EE9B-7F28-6FBD86FE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9884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32C2B-9118-4B4B-C801-4277D355E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EF032-2B0D-77B6-9C14-03087A6E20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3F5A15-F7F1-7773-AADA-B5492E708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F1EBBE-C55A-5A0C-8CBA-A4122259B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508CD-4707-2A04-D559-5C501A9E1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EC651-4EAF-889B-7934-E81DE9ABA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575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3066E-C0CD-D64F-D7EF-D3B7910B7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DEA48-2E19-8A13-C47F-D878B0AEA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C6857-6736-39DB-3103-83E439719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2293A5-7974-EEF7-CD8C-41CBB0EBDD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5E713A-7D84-D987-D03C-0129FE57E4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F94A0D-32FA-6356-5C51-66D28523D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3504BE-F4AC-42E5-DB7B-87AFD34EA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185738-CBC9-9CC3-ECDB-603090527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1746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D393A-0776-32BA-E0F6-26F27F6B5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76F271-6BF0-BB1B-5AD6-B38ACCBD3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B166A-B4AF-3635-2843-3E92A61C6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4AC0F2-7736-735E-0BB9-1AE7BCE4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140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4A7B-1A9D-C187-BB5E-7BB0960DB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E92512-1101-8994-31F7-FBF1E124E3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DBAA8-D391-FEA5-6287-04987CEA60E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MM.DD.20XX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9ED22-456D-A41F-3560-A8DF6812906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1384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FBF27C-6DA9-8FAC-3275-EB189F7F3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251ACA-00C9-2990-0343-75688A70F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7FB11-555A-2F5F-C465-D927E6E1F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0058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D585-6EEC-3719-9D3E-C460CD3CB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EF8E6-0D6A-FA30-7162-DB3358844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79F102-5118-3F01-14AA-DFE85032B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95B5F4-EC83-0249-F38B-956C68EE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E2651-38CE-8B14-4069-92346D264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0D4EB-DF9E-79E9-EE28-D02FB9041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5060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BB12A-944F-BEBC-B5AC-8EC7769FB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862873-1188-010A-BADA-60063048CB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8B5C1-3A07-C84A-075C-7D95762C26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7E4A-EB5D-1610-64D6-CC4FDC469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B360-F25A-ACE7-C9F8-B86DFDD7D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728CCE-0269-02CF-16FE-CD5F927CF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692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D5E6C-BF1A-F40E-6633-3579E3E02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4A89FF-93B5-0207-2805-66730A8FF1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8BE2A-704D-2071-8030-7111C3F1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1B19E-7954-1AFC-BB3A-199B2A970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8C034-38A3-94FD-10AF-C59592312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3399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4EABC8-84B3-A11F-33DE-03898E5934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A2AEA2-372B-A2F5-106D-8EDE0AD98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9F9B4-F7EB-FFFA-B3C8-6C187BFB6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DF6AF-F081-D76C-9323-47A4CF811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2C615-6BA0-0C7E-77D1-69949FE33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1205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B9DCD-46CD-C261-30D2-60BF0F0BF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FD5DEA-1475-F98C-9C27-7BACD1AE3B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2037C-B3E3-9670-F9C8-BCEC8BBE4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F76BB-0CC8-296C-95B7-4C99D042B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E0DCC-8829-CE91-CC85-491A9D18A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638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1BAE6-510A-DAB9-1BF4-18F077B01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BE54B-66EC-7EA2-3D53-F22EE13C3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9EAAE-51DD-B423-CE42-04353C3B8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28814-377E-DE07-0712-E19F8EACE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A1041-ACBA-40D8-8DD9-1AB985A9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8317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2B1C3-0B47-CC6B-9D09-11C68D48F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49F62-F4CE-8ECF-908F-689B2732B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A3BF4-B451-CEAC-553A-677268EB9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DA33E4-8C52-B368-5302-194FAAA4A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00C06-0B04-E9AA-F859-DFF76B4F8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37415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1BF7A-4F63-46EB-1C5A-85258D7A9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8B594-20F0-8D81-2E94-E7199CA2BB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FC203-A907-42E2-41B0-761514DEA5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0E366-13F3-1893-385B-D17762924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13637-EBA8-42FF-AC64-0D3092F4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2CAF76-0F6F-74FD-8489-D1C39826C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7568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6CE07-E565-C6B5-5532-3FB7A37BE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799F5-2740-E326-7F37-0D99765D5D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1C27FF-36BC-DABF-FB81-B78AD96F5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435F9A-6275-5872-3BBE-293C824CF0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28CCB7-1C49-1736-3FCB-F65168249F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7610D7-0962-C8A3-BDFC-00F45A5CA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0E03B6-6C37-3641-14EC-BFEAA5557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B8F5B6-A2EC-739B-158B-63B640112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029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4A7B-1A9D-C187-BB5E-7BB0960DB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E92512-1101-8994-31F7-FBF1E124E3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DBAA8-D391-FEA5-6287-04987CEA60E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MM.DD.20XX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9ED22-456D-A41F-3560-A8DF6812906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01975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815EF-DFB3-CF85-4660-AB13074DE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D76F70-C4B3-CD0A-8462-A09C79F74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DE3E1C-D613-2649-6A56-39FAB7C4E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8EEC1D-E7B0-AD81-1944-9A325C09C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9307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FF2943-A134-8332-C1E8-BFDE07666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4B7A3F-EFD3-F35C-EC13-C5EF39DC4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E59074-7113-794E-7C54-73E5BB546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9455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545C-0F32-C8A6-314C-15F819621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16C10-89E0-9D1B-A20C-6F78D92AB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E5A89C-BA10-EA42-9F89-ADF981243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F63F7-EE6A-4810-DD64-28F9976A8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F17FA-829E-C263-FFC4-95F39C6B8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C57E6-6E40-D2FE-818A-D1F57F62D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31216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39CB0-8C0D-4B38-5198-C827E5134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C94100-8270-83A2-EE47-32D956D151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DF407-3A05-4DDC-93E1-F6EC86E6C5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2AE6D7-E70C-FF8F-C460-E427D20F2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1EC9F-64FE-ADA5-7F79-04F1714E6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3F2EC1-B3A7-C33F-AD59-880759BA5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31745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DD913-9ACF-5347-E280-AA755BE39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D39D3-711C-CDD0-0D46-0EE8A8CD8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E5BC1-4E25-B0AF-4F54-A57153A53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19453-6725-5EA3-DA54-57F513F36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32377-5DBE-785C-874F-087274EC3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74188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0DB3E4-0545-3D2E-8557-9DB85C5359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B8290C-9469-D822-7977-2680AD195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71D83-B458-967D-7195-13E6746B9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F0720-97E9-E072-0C4B-D6D0C64D7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1FCB1-E59E-D115-E40D-1BCC8B023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7684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40AEA-3A08-59DA-C02C-CE0DE6873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88765-4D58-FFFB-231E-24A4052A3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91490-BD91-D03D-98C6-52E33A59F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9C7F6F-0894-5FDB-FE8F-44AE37774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78E7C-1440-4D8B-BD34-CA12F5005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31513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919DE-6F2F-1DBB-AA8B-7DE4F3519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60DD3-C41C-5BA8-5F97-2850F8D5D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F9029-543C-0838-CE36-E9503E80B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432C6-8558-67CC-C644-DBF408E33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94E21-4CA9-D155-5DFB-1AFAF8C0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48548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CC009-7249-C379-FB0B-A28D25E1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C72DD0-5D84-4EE9-0EF7-F5FFF101B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1066D-2BFE-3BB5-7EBE-B02E9D52C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59A65-D40F-8585-060F-A7FF35ADA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BDE99-F668-733E-F86E-E1092BF95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931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58C41-4D67-22A1-7985-A883AB5E2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45FD0-FBB1-3DB3-52AC-FA15C862AF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5DCBC-CC2B-6889-FB0D-1C078F24F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5D8DB-8F7F-54CA-A403-269A28CA5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5C773C-7807-7D0C-201E-DF90D99EA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9F612D-D27D-98A9-7168-CA8F34F4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309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 dirty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PRESENTATION</a:t>
            </a:r>
            <a:br>
              <a:rPr lang="en-US" noProof="0" dirty="0"/>
            </a:br>
            <a:r>
              <a:rPr lang="en-US" noProof="0" dirty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 dirty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Presentation</a:t>
            </a:r>
            <a:br>
              <a:rPr lang="en-US" noProof="0" dirty="0"/>
            </a:br>
            <a:r>
              <a:rPr lang="en-US" noProof="0" dirty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5538698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4BF1B-6BC1-7B48-F3AB-C34C0ECB5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2CE63C-58D7-4C0C-E7C6-F04D4A2A0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EAE876-20CB-B480-5A7A-CABA2BC47B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923F-DA8E-4C82-38ED-1F79994B3B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02EA85-0199-DE6C-74AE-F2D07700C9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8FFC7B-9982-D729-FAE1-AEDB42697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C2D73D-A910-B5F6-0FA5-475B090A3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76AE39-2183-F6E9-CF6F-113AEE99F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8221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3C42F-206E-A846-FAAA-0E8A64690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79350B-36E4-04B5-6327-E206C9ED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639F2B-D178-B835-4CD4-717B24A54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7ACAE3-FADA-8EF7-5B4F-4C750A770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58946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04A551-8E94-B49D-1E9A-9590207EF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4CD254-683B-A7B0-550E-A8A53E911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2B3EEB-8DB4-A4A3-C6D8-CC1F427F7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62319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762B1-3077-3AC4-BDEF-8D6B95A10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F0030-674E-2917-2AAB-92D76238B0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A66130-4B44-E969-B4AE-5FB1F5EB72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F2239-1364-D6DA-912E-A1D054898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49D734-0DAD-7850-8A3D-47E1D78B1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7CDD66-B410-62BF-DC3B-0A878BCE7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79426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9111E-82DA-A817-D70F-EAB336D1C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6F1CD4-3AE3-85F7-8DA4-DAB3B6DF45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DC57C-86B9-0690-A4E9-22D00F8BD8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58A1B5-8DB9-BFA1-F68D-A8093986D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1782A2-144C-F3BF-FAF1-95A701A26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4930F3-E6CB-D477-7CDA-D5A466B83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0768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003E7-D79F-1D02-909B-4DE1E3E86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0161FD-EBE3-DC80-A355-56BFBEC6A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9D1E4B-D6B3-9224-2179-C988A0929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E656D-A0CE-2BFB-D989-2084766FE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1A7DF-89AE-2215-143E-6F8321B9E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46548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17315B-8492-BF3C-2C18-3B1360760C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4B8912-885E-2489-41CD-B81B336B6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3344C-002F-0164-8B50-EC111FE03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2AC00-D656-CE25-F239-CF9606434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CE26F-164E-6B53-081D-37AD02481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9908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 dirty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PRESENTATION</a:t>
            </a:r>
            <a:br>
              <a:rPr lang="en-US" noProof="0" dirty="0"/>
            </a:br>
            <a:r>
              <a:rPr lang="en-US" noProof="0" dirty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 dirty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Presentation</a:t>
            </a:r>
            <a:br>
              <a:rPr lang="en-US" noProof="0" dirty="0"/>
            </a:br>
            <a:r>
              <a:rPr lang="en-US" noProof="0" dirty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2969805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4A7B-1A9D-C187-BB5E-7BB0960DB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E92512-1101-8994-31F7-FBF1E124E3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DBAA8-D391-FEA5-6287-04987CEA60E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MM.DD.20XX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9ED22-456D-A41F-3560-A8DF6812906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78615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4A7B-1A9D-C187-BB5E-7BB0960DB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E92512-1101-8994-31F7-FBF1E124E3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DBAA8-D391-FEA5-6287-04987CEA60E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MM.DD.20XX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9ED22-456D-A41F-3560-A8DF6812906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189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E88C711-3D16-496B-BF96-001A0C0A3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2374" y="6430061"/>
            <a:ext cx="241402" cy="197510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4A7B-1A9D-C187-BB5E-7BB0960DB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E92512-1101-8994-31F7-FBF1E124E3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DBAA8-D391-FEA5-6287-04987CEA60E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MM.DD.20XX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9ED22-456D-A41F-3560-A8DF6812906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77878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 dirty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PRESENTATION</a:t>
            </a:r>
            <a:br>
              <a:rPr lang="en-US" noProof="0" dirty="0"/>
            </a:br>
            <a:r>
              <a:rPr lang="en-US" noProof="0" dirty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 dirty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Presentation</a:t>
            </a:r>
            <a:br>
              <a:rPr lang="en-US" noProof="0" dirty="0"/>
            </a:br>
            <a:r>
              <a:rPr lang="en-US" noProof="0" dirty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3723159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E88C711-3D16-496B-BF96-001A0C0A3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2374" y="6430061"/>
            <a:ext cx="241402" cy="197510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934530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with pine trees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169256"/>
            <a:ext cx="5285914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992586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100269"/>
            <a:ext cx="5288963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069769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Close up view of lake edge with mountain range background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693" y="1916790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752352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COMPARISON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1752" y="1667974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6184011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CHART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Chart Placeholder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671013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TABLE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356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Table Placeholder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9400023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C23D1-BE9A-4E52-9BEF-D55C4CB7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5798" y="6386170"/>
            <a:ext cx="307239" cy="343814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BIG IMAGE SLIDE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68B9DC-C6AF-45D4-BBA3-A5EF781EA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5591402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VIDEO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90655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with pine trees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169256"/>
            <a:ext cx="5285914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992586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100269"/>
            <a:ext cx="5288963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lake and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+7 678-555-0128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Alexander Martensson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martensson@example.com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A1271-E1E7-40AB-9552-9B4249544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0171922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214E67-DE9D-42F7-B713-798383BBD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021" y="4720036"/>
            <a:ext cx="10117959" cy="1101898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500" b="0" i="0" dirty="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5675629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1B00995-C0FC-4EC6-A9B0-828FB28FC4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561091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22F4F2-F130-4DBE-B244-1D59BBE5CD9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4CE5575-876A-4335-83ED-6B346DA1B4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401815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1F82F6E-10E8-4A58-9655-E18D14D790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40863"/>
            <a:ext cx="5157787" cy="66421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6C18E-5BCB-42EF-9310-5BD6E011DF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BA2923F-D123-40C6-A193-B86D683D5B5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40863"/>
            <a:ext cx="5183188" cy="6642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8305C175-94AC-44DD-9321-0A8DBDF22DA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097139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09FEF38-E3A7-4527-97CB-AF528BAEBA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0"/>
            <a:ext cx="6172200" cy="5408613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475713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1B69B4CE-EB2F-46CF-9A80-64E44E5E9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8508181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301083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5820368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7776" y="1667974"/>
            <a:ext cx="8156448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84171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84171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77950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01950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3103993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3102450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7040" y="5751926"/>
            <a:ext cx="8877920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5070254"/>
            <a:ext cx="2599199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5070254"/>
            <a:ext cx="371266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976866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4041034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4041034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18962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Close up view of lake edge with mountain range background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693" y="1916790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3E147-8570-EA50-C638-9FA1A6F306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A2BDD0-2167-C922-63EC-8A78CF5A1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B3DE1-3820-F74C-1406-7454E0A5C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3770A-ABB7-2439-FD48-2F378083B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FEB47-1612-4518-9552-2F3797EF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97460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BAE1A-4345-BA81-C023-DE0B7B38D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391C8-8FBA-F3A1-1960-95D0ECA1E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00124-DF6C-0F79-3A15-FE430149B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877BA-4519-B8FE-5BF3-69E8EB01E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BC9A1-9B14-CD88-6F3E-033639F11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3883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0E066-59BB-D0F3-9C84-2D2F8A7D4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6CBE08-7459-4EF5-966D-C4D62454E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9322E-E4C6-3A18-357C-39681D5A7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71490-5361-D6F0-FD18-DE8F34E4B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CA78D-FE37-83C0-26FA-20D005481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1281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DF1BE-6B6B-651D-F89B-0669296EC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DE355-A4C3-7684-9ED7-BA7151EF1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F763F3-B734-3413-23CB-A5D20468B8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AD1F0-F809-C10A-BDE6-F21B20B76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A02C8D-6DEB-3CF5-CF0F-D4AEED538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CB4BB-0362-D81B-8B7B-47033210D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36372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F0FA-A7F1-C910-9135-A09CB4F62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C647CD-B3A2-46D9-4064-BECEA065E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F4664B-1D3B-3A45-5CE2-B63BBE1B5D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A0876E-BE3D-5FF6-2485-85785BB2E6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2C4925-315C-8FF6-EAE0-43D457584A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94202E-7F68-647A-B8CB-9AA71A10E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3E5430-B7BB-E834-C673-03A4E76C3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5D39ED-DD2B-CFA0-A915-ED10D73A3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4930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9CB87-C31F-44BE-48DD-329A8FE25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944B8E-97C5-9CE2-6B20-D7F87B778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FE1474-98CB-DD94-157B-B0BDF4DF7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EC9F8-092B-EF51-D74D-F48D9506D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23985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B51A9-51C9-6BB2-FAA2-ABE50E20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17D43E-B1AC-20D3-7DF4-ED9FD3F8A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70B48A-7F6E-8CA3-C611-91A1E145C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91635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B6A8D-3825-48C7-5133-7F6BBEE21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B500B-27C8-0910-B7ED-129D94FD8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ED22A0-D6AE-D263-1A13-AF32C12E9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E1D2F5-DB97-A6DA-488B-553A30297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5A4718-2042-1137-5B76-B63D35D02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89F680-0917-4625-38AB-D95DEB692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7494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7DBD0-EB12-2983-C720-6F0D719B0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3FA1B9-2836-B315-164A-2B82E64A97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AC672-397E-118E-2CFB-42AA339F0B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1F27F5-5599-1748-B404-E43F9700D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42AD6-3D36-3F8A-13A0-B43C5699F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397543-75BF-8BF3-5E10-67285C3A2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00548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C70ED-FE86-637E-FE7C-B75121850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E5E771-5F12-E8C3-6F3E-B47B0020AB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A9279-E7B3-9556-C8A8-BC1A8EB14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68812-6BFE-B304-8400-DD1AEBD0E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93023-57A9-E26E-1119-C2665E147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52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COMPARISON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1752" y="1667974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BD30F5-441E-B7C7-2AB7-DFCB022214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08B2EF-E72E-C3DE-1FF8-478A498A49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9074F-2A5A-C01D-A1C8-F4D55256F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36B74-E9C9-F791-3AB9-201380E27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16DC4-6316-231A-1476-3B43300E7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867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77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73.xml"/><Relationship Id="rId2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24" Type="http://schemas.openxmlformats.org/officeDocument/2006/relationships/theme" Target="../theme/theme5.xml"/><Relationship Id="rId5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71.xml"/><Relationship Id="rId23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75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Relationship Id="rId22" Type="http://schemas.openxmlformats.org/officeDocument/2006/relationships/slideLayout" Target="../slideLayouts/slideLayout78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1">
          <a:gsLst>
            <a:gs pos="0">
              <a:schemeClr val="accent4">
                <a:lumMod val="5000"/>
                <a:lumOff val="95000"/>
              </a:schemeClr>
            </a:gs>
            <a:gs pos="100000">
              <a:schemeClr val="bg1">
                <a:lumMod val="85000"/>
              </a:schemeClr>
            </a:gs>
            <a:gs pos="100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97" r:id="rId2"/>
    <p:sldLayoutId id="2147483698" r:id="rId3"/>
    <p:sldLayoutId id="2147483699" r:id="rId4"/>
    <p:sldLayoutId id="2147483696" r:id="rId5"/>
    <p:sldLayoutId id="2147483677" r:id="rId6"/>
    <p:sldLayoutId id="2147483678" r:id="rId7"/>
    <p:sldLayoutId id="2147483679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87" r:id="rId21"/>
    <p:sldLayoutId id="2147483695" r:id="rId22"/>
    <p:sldLayoutId id="2147483688" r:id="rId2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Eras Light ITC" panose="020B04020305040208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Eras Light ITC" panose="020B04020305040208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Eras Light ITC" panose="020B04020305040208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Eras Light ITC" panose="020B04020305040208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Eras Light ITC" panose="020B04020305040208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6023C5-EA13-0626-7224-7FF7A2E69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A4715-183E-7CE1-C577-35628E189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79F10-CA72-9B79-234B-A7141A0A77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B15475-C7A6-473F-9440-15FD4355D166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0F3B3-340B-611F-67E3-2BD38A071B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3EEB6-96B1-4DAE-AB11-0975839915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A333B0-73B5-4EAC-80D1-4A5574302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51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0886D9-8FBC-1F0F-8A23-23A76AF7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A76F8-D3E6-BB36-E796-49F6A41BC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AF4F4-C104-75E4-6976-2EE8CDC4DA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7AB15D-7826-4B35-BC98-776F116B46C0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046AD-0298-1BC4-30B7-AF2DC91CB4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E9EF8-D127-FDFA-D5BC-95D6DC2726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CB4C09-B030-4873-9861-EF3B4B1CB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47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48F87B-A2DD-BCDD-75AB-1BFE999C4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2795B0-61F1-B14D-A097-A23E0180D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580D5-93B6-4D15-FDB8-48977088D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76DDE8-ECE7-4F50-BE27-B3CBE243C9A4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E9158-F0CC-D503-44C3-E9BEB1E76D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DB417-E106-4ECD-0A36-4F4BE82350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E197F7-2F9E-482E-AEB2-C82ABD1E7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480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 shadeToTitle="1">
        <a:gradFill flip="none" rotWithShape="1">
          <a:gsLst>
            <a:gs pos="0">
              <a:schemeClr val="accent4">
                <a:lumMod val="5000"/>
                <a:lumOff val="95000"/>
              </a:schemeClr>
            </a:gs>
            <a:gs pos="100000">
              <a:schemeClr val="bg1">
                <a:lumMod val="85000"/>
              </a:schemeClr>
            </a:gs>
            <a:gs pos="100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98146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  <p:sldLayoutId id="2147483732" r:id="rId20"/>
    <p:sldLayoutId id="2147483733" r:id="rId21"/>
    <p:sldLayoutId id="2147483734" r:id="rId22"/>
    <p:sldLayoutId id="2147483735" r:id="rId2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Eras Light ITC" panose="020B04020305040208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Eras Light ITC" panose="020B04020305040208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Eras Light ITC" panose="020B04020305040208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Eras Light ITC" panose="020B04020305040208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Eras Light ITC" panose="020B04020305040208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E8A354-1618-57E5-5985-504F93167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AA171-A635-1EA8-939A-2ED4899F9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6A92F-D0A4-0841-8B74-60262AD3F6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CD8E65-2E86-4854-939E-DB2DBE23F9FE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A1383-9AB6-C25B-6848-C4C135713C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7C19B-A8C3-9728-E662-12703E0841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890A21-7F55-4865-BE0D-68C2DB3DA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10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021" y="120771"/>
            <a:ext cx="10117959" cy="2941606"/>
          </a:xfrm>
        </p:spPr>
        <p:txBody>
          <a:bodyPr/>
          <a:lstStyle/>
          <a:p>
            <a:r>
              <a:rPr lang="en-US" dirty="0"/>
              <a:t>NATURAL DISASTER PIPELINE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23458" y="2765909"/>
            <a:ext cx="1745084" cy="1029715"/>
          </a:xfrm>
        </p:spPr>
        <p:txBody>
          <a:bodyPr/>
          <a:lstStyle/>
          <a:p>
            <a:r>
              <a:rPr lang="en-US" sz="2000" b="1" dirty="0">
                <a:solidFill>
                  <a:schemeClr val="bg1"/>
                </a:solidFill>
              </a:rPr>
              <a:t>Cesar Saldivar Savanna Benn Jack Jeffries Lisa Miller</a:t>
            </a:r>
            <a:br>
              <a:rPr lang="en-US" sz="1800" b="1" dirty="0">
                <a:solidFill>
                  <a:schemeClr val="bg1"/>
                </a:solidFill>
              </a:rPr>
            </a:br>
            <a:endParaRPr lang="ru-RU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 shadeToTitle="1"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2806C0-8AE3-4975-9946-CCD70055F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SLIDE</a:t>
            </a:r>
          </a:p>
        </p:txBody>
      </p:sp>
      <p:sp>
        <p:nvSpPr>
          <p:cNvPr id="5" name="Media Placeholder 4" descr="Media">
            <a:extLst>
              <a:ext uri="{FF2B5EF4-FFF2-40B4-BE49-F238E27FC236}">
                <a16:creationId xmlns:a16="http://schemas.microsoft.com/office/drawing/2014/main" id="{D7FB60BE-A06D-46A2-8BC5-E4AB30430916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30A82-8E4A-471C-A080-278975C952A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8F9E36-CD39-4DDD-927C-C07E8C070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993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 shadeToTitle="1"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2B381BA-F1D7-483F-B759-9C345135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2BBAB-4628-42F5-BF78-BE0E594751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21AB4-1CF0-4825-926E-5207D64C26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Phone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A4F671-D586-49FB-B0C1-E7E9ADFE08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678-555-0143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118D49-CA48-4C57-A37C-31BAA753812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Email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E14719-D011-4E0B-9362-CD19FF22FEB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martensson@example.com</a:t>
            </a:r>
          </a:p>
        </p:txBody>
      </p:sp>
    </p:spTree>
    <p:extLst>
      <p:ext uri="{BB962C8B-B14F-4D97-AF65-F5344CB8AC3E}">
        <p14:creationId xmlns:p14="http://schemas.microsoft.com/office/powerpoint/2010/main" val="3309279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 shadeToTitle="1"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chemeClr val="bg1"/>
                </a:solidFill>
              </a:rPr>
              <a:t>Template Editing Instructions and Feedback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38242DD-860A-4446-A9ED-6BCEE87AC13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702AE2-358E-4E9A-AF91-90EFED7991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7BFE627-42C1-64B8-6AD1-3C8431A6C62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021" y="2107415"/>
            <a:ext cx="10117959" cy="2281355"/>
          </a:xfrm>
        </p:spPr>
        <p:txBody>
          <a:bodyPr/>
          <a:lstStyle/>
          <a:p>
            <a:r>
              <a:rPr lang="en-US" dirty="0"/>
              <a:t>NATURAL DISASTER PIPELINE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931219-B49E-BA67-339B-0071E7F53D2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50857" y="4720037"/>
            <a:ext cx="10090287" cy="1101897"/>
          </a:xfrm>
        </p:spPr>
        <p:txBody>
          <a:bodyPr/>
          <a:lstStyle/>
          <a:p>
            <a:r>
              <a:rPr lang="en-US" dirty="0"/>
              <a:t>Cesar Saldivar Savanna Benn Jack Jeffries Lisa Miller</a:t>
            </a: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253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 shadeToTitle="1"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E3D7C1-6919-4785-9AEE-1F6673CA07C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A006E-2552-45AA-81E6-9D6D26A503C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Lorem ipsum dolor sit amet, consectetuer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434389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 shadeToTitle="1"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D545-C417-48EA-9543-078BF8EB6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A8D28-D968-408D-AA5E-1B16F071D7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Lorem ipsum dolor sit amet,</a:t>
            </a:r>
            <a:br>
              <a:rPr lang="en-US" dirty="0">
                <a:solidFill>
                  <a:schemeClr val="accent2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consectetuer adipiscing elit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54AC28-9C3E-4734-B2BB-5EC5F60F555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buClr>
                <a:schemeClr val="accent2">
                  <a:lumMod val="50000"/>
                </a:schemeClr>
              </a:buClr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Nunc viverra imperdiet enim. Fusce est. Vivamus a tellus.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Pellentesque habitant morbi tristique senectus et netus et malesuada fames ac turpis egestas. Proin pharetra nonummy pede. Mauris et orci.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626BF0-5F0E-4D61-B97D-E6ED486CD89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523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 shadeToTitle="1"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51AE-252F-4958-A1E9-67C57179F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5F389B-861B-485A-AD81-A9172882D9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Lorem ipsum dolor sit amet, consectetuer adipiscing elit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1FE0C33-CECE-4322-A29C-AEA87CDB13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0D8D83-8EE8-4757-A48D-197DCB8CB8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CBD36-E928-427F-BCF4-3FF2B77D4C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584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 shadeToTitle="1"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1BA9B4B-C586-4B6B-8142-E49AC2D37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30E50A-AB9F-4122-B5E0-DE40C6E4830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FCB07-6C49-4FD9-A60E-365443B88F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Section 1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C3CF09-BAFF-4590-A12C-E378DFF1DA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9249DA-4230-416D-838C-A72D2E7CAD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Section 2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9E879AA-B873-414B-BC94-C8FF285662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EF9153-8777-40BE-856A-F36D008F5B2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32B1B3-C6FB-4075-BF96-89BEEBC1E9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8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 shadeToTitle="1"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674264-BCEC-4B65-BCCB-84112D3EC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2D267-7BE2-4596-B469-BB4DC32CC0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</a:t>
            </a:r>
          </a:p>
        </p:txBody>
      </p:sp>
      <p:graphicFrame>
        <p:nvGraphicFramePr>
          <p:cNvPr id="9" name="Chart Placeholder 8" descr="Chart">
            <a:extLst>
              <a:ext uri="{FF2B5EF4-FFF2-40B4-BE49-F238E27FC236}">
                <a16:creationId xmlns:a16="http://schemas.microsoft.com/office/drawing/2014/main" id="{25AF9D8E-348F-4D20-A3D5-4634B274F97D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3991282356"/>
              </p:ext>
            </p:extLst>
          </p:nvPr>
        </p:nvGraphicFramePr>
        <p:xfrm>
          <a:off x="5734050" y="1824990"/>
          <a:ext cx="5669280" cy="3474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FBF84-B41C-4FA8-BD4A-97F6C064C36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DBE06A-2C8A-44FA-9318-4BF6A8C3F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77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 shadeToTitle="1"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CB2B73A-3286-41AD-B97B-6B161C1AE6DB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019244471"/>
              </p:ext>
            </p:extLst>
          </p:nvPr>
        </p:nvGraphicFramePr>
        <p:xfrm>
          <a:off x="911225" y="1389380"/>
          <a:ext cx="7056000" cy="407924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736000">
                  <a:extLst>
                    <a:ext uri="{9D8B030D-6E8A-4147-A177-3AD203B41FA5}">
                      <a16:colId xmlns:a16="http://schemas.microsoft.com/office/drawing/2014/main" val="76459410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091651751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491078958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843627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1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2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3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7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1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1138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2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32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3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325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4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2171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5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169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6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8303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7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7151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8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915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9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4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10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563717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324568C-56E6-4923-BD06-A73B18394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3562" y="1505434"/>
            <a:ext cx="2669859" cy="1577904"/>
          </a:xfrm>
        </p:spPr>
        <p:txBody>
          <a:bodyPr>
            <a:normAutofit/>
          </a:bodyPr>
          <a:lstStyle/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25F46D-4480-4519-95A2-222F038523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83562" y="3359239"/>
            <a:ext cx="2850711" cy="2252574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631035-F5E3-46D5-B807-5F49C1F57AF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8A5CE3-2115-4267-9A88-04013EE991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92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 shadeToTitle="1"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C77C5D-1541-4D4C-8CD9-E4CB2D74F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B0BE2-2BDB-48DC-AE9B-F3B9BACA82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ED71B1-7851-43AD-8F7D-18071590E8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F1F869-7372-4C01-A626-993295149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905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F22977542_Outdoors presentation_RVA_v4.potx" id="{6CD96AFB-7D75-48FF-A856-C8B82BF3C12B}" vid="{1E6ACFD4-3AE6-4944-B76B-DA44E915EC7F}"/>
    </a:ext>
  </a:extLst>
</a:theme>
</file>

<file path=ppt/theme/theme2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1_Office Them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F22977542_Outdoors presentation_RVA_v4.potx" id="{6CD96AFB-7D75-48FF-A856-C8B82BF3C12B}" vid="{1E6ACFD4-3AE6-4944-B76B-DA44E915EC7F}"/>
    </a:ext>
  </a:extLst>
</a:theme>
</file>

<file path=ppt/theme/theme6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60B100-7079-4DE7-AF7C-20BFB1D62C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35B1F0-3442-4957-9701-25816EFDB6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26A71AF-4CF2-4B95-BFB6-5C2750025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Words>503</Words>
  <Application>Microsoft Office PowerPoint</Application>
  <PresentationFormat>Widescreen</PresentationFormat>
  <Paragraphs>101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Eras Light ITC</vt:lpstr>
      <vt:lpstr>Franklin Gothic Book</vt:lpstr>
      <vt:lpstr>Gill Sans MT</vt:lpstr>
      <vt:lpstr>Office Theme</vt:lpstr>
      <vt:lpstr>2_Custom Design</vt:lpstr>
      <vt:lpstr>3_Custom Design</vt:lpstr>
      <vt:lpstr>1_Custom Design</vt:lpstr>
      <vt:lpstr>1_Office Theme</vt:lpstr>
      <vt:lpstr>Custom Design</vt:lpstr>
      <vt:lpstr>NATURAL DISASTER PIPELINE</vt:lpstr>
      <vt:lpstr>NATURAL DISASTER PIPELINE</vt:lpstr>
      <vt:lpstr>DIVIDER SLIDE</vt:lpstr>
      <vt:lpstr>TEXT LAYOUT 1</vt:lpstr>
      <vt:lpstr>TEXT LAYOUT 2</vt:lpstr>
      <vt:lpstr>COMPARISON</vt:lpstr>
      <vt:lpstr>CHART SLIDE</vt:lpstr>
      <vt:lpstr>TABLE SLIDE</vt:lpstr>
      <vt:lpstr>BIG IMAGE SLIDE</vt:lpstr>
      <vt:lpstr>VIDEO SLIDE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Lisa Miller</dc:creator>
  <cp:lastModifiedBy>Lisa Miller</cp:lastModifiedBy>
  <cp:revision>3</cp:revision>
  <dcterms:created xsi:type="dcterms:W3CDTF">2024-10-01T00:11:08Z</dcterms:created>
  <dcterms:modified xsi:type="dcterms:W3CDTF">2024-10-01T01:01:47Z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